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2" y="9753113"/>
            <a:ext cx="24272676" cy="1721335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00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t>Representação Digital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4" y="11778499"/>
            <a:ext cx="24026922" cy="1919034"/>
            <a:chOff x="-1" y="0"/>
            <a:chExt cx="24026921" cy="1919033"/>
          </a:xfrm>
        </p:grpSpPr>
        <p:sp>
          <p:nvSpPr>
            <p:cNvPr id="120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7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2025-2025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2" y="9770047"/>
            <a:ext cx="24384004" cy="1721335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         </a:t>
            </a:r>
            <a:r>
              <a:rPr lang="pt-PT" dirty="0"/>
              <a:t>Miguel Graça</a:t>
            </a:r>
            <a:endParaRPr sz="6400" cap="small" dirty="0"/>
          </a:p>
        </p:txBody>
      </p:sp>
      <p:grpSp>
        <p:nvGrpSpPr>
          <p:cNvPr id="129" name="Foto do Aluno"/>
          <p:cNvGrpSpPr/>
          <p:nvPr/>
        </p:nvGrpSpPr>
        <p:grpSpPr>
          <a:xfrm>
            <a:off x="14238002" y="-9138"/>
            <a:ext cx="10126863" cy="9773603"/>
            <a:chOff x="0" y="0"/>
            <a:chExt cx="10126862" cy="9773601"/>
          </a:xfrm>
        </p:grpSpPr>
        <p:sp>
          <p:nvSpPr>
            <p:cNvPr id="127" name="Retângulo"/>
            <p:cNvSpPr/>
            <p:nvPr/>
          </p:nvSpPr>
          <p:spPr>
            <a:xfrm>
              <a:off x="-1" y="-1"/>
              <a:ext cx="10126864" cy="9773603"/>
            </a:xfrm>
            <a:prstGeom prst="rect">
              <a:avLst/>
            </a:prstGeom>
            <a:solidFill>
              <a:srgbClr val="EEF0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Foto do Aluno"/>
            <p:cNvSpPr txBox="1"/>
            <p:nvPr/>
          </p:nvSpPr>
          <p:spPr>
            <a:xfrm>
              <a:off x="-1" y="4645044"/>
              <a:ext cx="10126864" cy="48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t>Foto do Aluno</a:t>
              </a:r>
            </a:p>
          </p:txBody>
        </p:sp>
      </p:grpSp>
      <p:sp>
        <p:nvSpPr>
          <p:cNvPr id="130" name="20170000"/>
          <p:cNvSpPr txBox="1"/>
          <p:nvPr/>
        </p:nvSpPr>
        <p:spPr>
          <a:xfrm>
            <a:off x="2191878" y="7018866"/>
            <a:ext cx="11823942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914400" defTabSz="2257720">
              <a:defRPr sz="19000">
                <a:solidFill>
                  <a:srgbClr val="D5D5D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2024</a:t>
            </a:r>
            <a:r>
              <a:rPr lang="pt-PT" dirty="0"/>
              <a:t>1262</a:t>
            </a:r>
            <a:endParaRPr dirty="0"/>
          </a:p>
        </p:txBody>
      </p:sp>
      <p:grpSp>
        <p:nvGrpSpPr>
          <p:cNvPr id="136" name="Agrupar"/>
          <p:cNvGrpSpPr/>
          <p:nvPr/>
        </p:nvGrpSpPr>
        <p:grpSpPr>
          <a:xfrm>
            <a:off x="253664" y="11778499"/>
            <a:ext cx="24026922" cy="1919034"/>
            <a:chOff x="-1" y="0"/>
            <a:chExt cx="24026921" cy="1919033"/>
          </a:xfrm>
        </p:grpSpPr>
        <p:sp>
          <p:nvSpPr>
            <p:cNvPr id="131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2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MGeG"/>
            <p:cNvSpPr txBox="1"/>
            <p:nvPr/>
          </p:nvSpPr>
          <p:spPr>
            <a:xfrm>
              <a:off x="10501403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RD</a:t>
              </a:r>
            </a:p>
          </p:txBody>
        </p:sp>
        <p:sp>
          <p:nvSpPr>
            <p:cNvPr id="135" name="Mestrado Integrado em Arquitectura…"/>
            <p:cNvSpPr txBox="1"/>
            <p:nvPr/>
          </p:nvSpPr>
          <p:spPr>
            <a:xfrm>
              <a:off x="17465287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Agrupar"/>
          <p:cNvGrpSpPr/>
          <p:nvPr/>
        </p:nvGrpSpPr>
        <p:grpSpPr>
          <a:xfrm>
            <a:off x="253666" y="11778499"/>
            <a:ext cx="24026919" cy="1919034"/>
            <a:chOff x="0" y="0"/>
            <a:chExt cx="24026918" cy="1919033"/>
          </a:xfrm>
        </p:grpSpPr>
        <p:sp>
          <p:nvSpPr>
            <p:cNvPr id="138" name="Linha"/>
            <p:cNvSpPr/>
            <p:nvPr/>
          </p:nvSpPr>
          <p:spPr>
            <a:xfrm>
              <a:off x="-1" y="-1"/>
              <a:ext cx="23876669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9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2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2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MGeG"/>
            <p:cNvSpPr txBox="1"/>
            <p:nvPr/>
          </p:nvSpPr>
          <p:spPr>
            <a:xfrm>
              <a:off x="10501402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RD</a:t>
              </a:r>
            </a:p>
          </p:txBody>
        </p:sp>
        <p:sp>
          <p:nvSpPr>
            <p:cNvPr id="142" name="Mestrado Integrado em Arquitectura…"/>
            <p:cNvSpPr txBox="1"/>
            <p:nvPr/>
          </p:nvSpPr>
          <p:spPr>
            <a:xfrm>
              <a:off x="17465284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  <p:sp>
        <p:nvSpPr>
          <p:cNvPr id="144" name="ÍNDICE"/>
          <p:cNvSpPr txBox="1"/>
          <p:nvPr/>
        </p:nvSpPr>
        <p:spPr>
          <a:xfrm>
            <a:off x="2539406" y="1176041"/>
            <a:ext cx="143294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ÍNDICE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01AC14-5D61-DD54-5C41-47E7A8C9507A}"/>
              </a:ext>
            </a:extLst>
          </p:cNvPr>
          <p:cNvSpPr txBox="1"/>
          <p:nvPr/>
        </p:nvSpPr>
        <p:spPr>
          <a:xfrm>
            <a:off x="1664435" y="2736167"/>
            <a:ext cx="9049025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/>
              <a:t>AULAS: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1.2- FI</a:t>
            </a:r>
            <a:r>
              <a:rPr lang="pt-PT" dirty="0"/>
              <a:t>GURAS GEOMETRICAS E COORDENADAS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1.3-1.8- Casa Siza Vieira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46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Aula. 1.1 - Apresentação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 defTabSz="775969">
                <a:defRPr sz="9400">
                  <a:solidFill>
                    <a:srgbClr val="FFFFFF"/>
                  </a:solidFill>
                </a:defRPr>
              </a:pPr>
              <a:r>
                <a:t>                                Aula. 1.1 - Apresentação</a:t>
              </a:r>
            </a:p>
          </p:txBody>
        </p:sp>
      </p:grpSp>
      <p:pic>
        <p:nvPicPr>
          <p:cNvPr id="149" name="Escada Helic-cópia.png" descr="Escada Helic-có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105" y="8424"/>
            <a:ext cx="16287634" cy="11480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1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77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/>
                <a:t>                                Aula. 1.2 </a:t>
              </a:r>
              <a:r>
                <a:rPr lang="pt-PT" dirty="0"/>
                <a:t>–</a:t>
              </a:r>
              <a:r>
                <a:rPr dirty="0"/>
                <a:t> </a:t>
              </a:r>
              <a:r>
                <a:rPr lang="pt-PT" dirty="0"/>
                <a:t>figuras </a:t>
              </a:r>
              <a:r>
                <a:rPr lang="pt-PT" dirty="0" err="1"/>
                <a:t>geometricas</a:t>
              </a:r>
              <a:endParaRPr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277ECD3-7FFC-E256-8A25-71A69A171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7" y="505884"/>
            <a:ext cx="17576814" cy="103964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77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/>
                <a:t>                                Aula. 1.</a:t>
              </a:r>
              <a:r>
                <a:rPr lang="pt-PT" dirty="0"/>
                <a:t>3-1.8</a:t>
              </a:r>
              <a:r>
                <a:rPr dirty="0"/>
                <a:t> </a:t>
              </a:r>
              <a:r>
                <a:rPr lang="pt-PT" dirty="0"/>
                <a:t>–Casa Siza Vieira </a:t>
              </a:r>
              <a:endParaRPr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6EA3C906-A3D6-BAC0-3FC4-02D7E8138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6" y="173528"/>
            <a:ext cx="21196083" cy="111743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Personalizados</PresentationFormat>
  <Paragraphs>22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Miguel Graça</dc:creator>
  <cp:lastModifiedBy>Miguel Graça</cp:lastModifiedBy>
  <cp:revision>1</cp:revision>
  <dcterms:modified xsi:type="dcterms:W3CDTF">2025-10-31T12:37:38Z</dcterms:modified>
</cp:coreProperties>
</file>